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5"/>
  </p:notesMasterIdLst>
  <p:sldIdLst>
    <p:sldId id="263" r:id="rId2"/>
    <p:sldId id="272" r:id="rId3"/>
    <p:sldId id="273" r:id="rId4"/>
  </p:sldIdLst>
  <p:sldSz cx="6858000" cy="9906000" type="A4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FF00FF"/>
    <a:srgbClr val="FF0066"/>
    <a:srgbClr val="FF66FF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BE3B-7A71-42B2-B934-38FE701BAB62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9678-4BB3-472E-91A9-5463AE12D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08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FD4BD8-4125-446F-B24F-AA20C7D9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ADBCC04-E3DB-4BB7-A984-D35D13DA8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EEEBEFB-D198-49EA-9EE5-A6795179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216FBC-35E8-4C75-B6A9-2FBB79F4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64F335-EB5D-4AD2-8B1D-C4A4ACBA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90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C9E5DF-658C-451F-9C0F-48D5C6D9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B8042A1-1ECB-4105-BF2D-6B0588A61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249CCA-4DE8-47AD-A96B-71F02DAD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90425B-2F8C-46C8-8A54-C31F55EA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C85CBD8-88FF-4D38-A6D3-E956FD40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1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7B29BBA-9290-4633-A176-9EB709420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BA25B61-A08A-4B9B-BDC1-E6DDEF45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2D67F7C-A31E-41ED-AE0B-143D2151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D4A83D3-B209-4727-8929-62F3300F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FE2BDA-64C5-4D3C-B253-7C58189B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81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16DE39-973E-4AB5-9380-3193D806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9BE3DE-45B2-49F5-8BFF-185197D12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10D075-D58D-4E08-9357-1F748629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E223E2D-9B47-4F62-8C33-E8E7EE93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64EFD0E-DF2C-41D4-B1E5-4CA9A7E6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7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E815A8-D89A-47FA-AC7F-B0781569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B5F88C8-72A1-4FFE-8BBD-6E08BDB2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E97518-0E82-4347-9719-241A7FAB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850195C-322E-4EF0-81FF-8043AA5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7D2B0E-547E-4876-8F88-196CED13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7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AE4E07-82FA-45CA-B2A4-E80B5F44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6CCACC-E68F-4CF6-B2AA-0CBA137E3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C8E7BA-562E-499E-BC54-C38368543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36BF68C-1071-4F1F-B4D2-5DE1300F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DDDA055-0A85-42EE-9E36-8D0E2E37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AA58B2C-9818-4CDF-AB54-3CF57936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BDB425-0CF9-4985-8A16-6B8DA365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E0A74F3-31BD-462E-AB2B-9ABF9A1D4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0328EC6-60D4-4A3A-BC0A-8C6D6C33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D63A418-4E84-4D67-9898-8169AA188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023D4F0-8EFA-447E-898D-F5F8D910C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5EB0EA3-F4E0-4BA2-8F01-7E89CBB8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0D82988-1C6F-48E1-BC75-F53A005A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260B24C-33A7-4581-932C-F8136822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068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52B384-2B99-41FA-9EE6-E7BCD6CB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54630E9-179F-425C-8266-329FB12C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03FED98-69E6-4931-8437-D930B278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CADE210-DBEC-49AE-8462-49548D9C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26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1F96F29-A294-46F9-9D06-4A3C5E9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16FAA2D-A295-49F3-8D02-3E0AB97C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C3A7D41-1198-47FC-B214-19C420F9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0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CE6374-7952-49C8-9A11-903969D1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7BD140-4928-4747-85D8-9284B6FF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EDA7E75-DEEC-43F7-B32C-7C3771466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378E125-2CFE-4896-9155-D5F7C9F6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D7C8C1B-48BC-4C43-BFE3-954EDD08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BDCD2E0-8010-4FE5-8D50-F4BD7B33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64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576036-9F07-4F9F-8055-EAEE7D67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B98C045-268C-49A7-BFEB-5CED1F482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1E1B869-D8B6-4630-A323-B960CAAC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D290D26-F272-4185-A3C1-561F4D3A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C97C34-CAA6-4D70-BC84-CBD71EDE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C3F9AB2-BDAC-48D7-84E0-8A192942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FD733C6-16D1-45BB-AA53-2E6EC0BA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6F59741-3008-4CA8-A321-AD4135A06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B7F480D-BC40-4D78-874B-63604B1B3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ECA5-8E55-4C5E-9528-A4CBBF3FBE93}" type="datetimeFigureOut">
              <a:rPr lang="th-TH" smtClean="0"/>
              <a:t>29/09/65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C6EFBE-E5E4-4793-B02D-5EBB4DF0F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900F1C-9228-439A-BAAE-ADDE21B19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637E-BBE8-4CE6-A9C5-F5CE3674F1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0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://www.thungpho.go.th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facebook.com/hashtag/%E0%B8%A3%E0%B8%A7%E0%B8%A1%E0%B8%97%E0%B8%B1%E0%B9%89%E0%B8%87%E0%B8%AB%E0%B8%A1%E0%B8%94?__eep__=6&amp;__cft__%5b0%5d=AZVkaydc4xHwN1dY6JWanoiSANlCY2VvtqOt_VCn619enuxBX0ArnLLjEXS9R8d13hlZT6ry1hU2Tu5i4_UsC_7krvCQ_NkHqNZ6RrhIrcyAA1cyYTFfcRyx6UdFUZLYdI3fAt1yJcmA8R0AKWIFEAQpVOwbq1zegnektRcxbdh9VAPfCdxP7hgaoRVtrXYo84uKWx6WEqQPgFYRCHGfEiTN&amp;__tn__=*NK-y-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894400C-F9C5-41EA-86CD-214953CD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970"/>
            <a:ext cx="6858000" cy="99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067E73-FBAD-4C55-BAE9-40695B14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" y="1666435"/>
            <a:ext cx="1419315" cy="143233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B8CBE49-11A9-437D-9FBF-EB4719A86332}"/>
              </a:ext>
            </a:extLst>
          </p:cNvPr>
          <p:cNvSpPr txBox="1"/>
          <p:nvPr/>
        </p:nvSpPr>
        <p:spPr>
          <a:xfrm>
            <a:off x="2790619" y="1545399"/>
            <a:ext cx="530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จดหมายข่าวประชาสัมพันธ์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B0307EA-0CB3-4562-A28D-61459EE69D3C}"/>
              </a:ext>
            </a:extLst>
          </p:cNvPr>
          <p:cNvSpPr txBox="1"/>
          <p:nvPr/>
        </p:nvSpPr>
        <p:spPr>
          <a:xfrm>
            <a:off x="3862132" y="2151770"/>
            <a:ext cx="40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องค์การบริหารส่วนตำบลทุ่งโพธิ์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2B3C211-E662-4667-A646-24D45D1673FB}"/>
              </a:ext>
            </a:extLst>
          </p:cNvPr>
          <p:cNvSpPr txBox="1"/>
          <p:nvPr/>
        </p:nvSpPr>
        <p:spPr>
          <a:xfrm>
            <a:off x="3185233" y="2512675"/>
            <a:ext cx="4738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อำเภอจุฬาภรณ์  จังหวัดนครศรีธรรมราช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EF51B81-3031-4E55-9FEB-D543F485EA57}"/>
              </a:ext>
            </a:extLst>
          </p:cNvPr>
          <p:cNvSpPr txBox="1"/>
          <p:nvPr/>
        </p:nvSpPr>
        <p:spPr>
          <a:xfrm>
            <a:off x="1507637" y="2921504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tx2"/>
                </a:solidFill>
                <a:latin typeface="Comic Sans MS" panose="030F0702030302020204" pitchFamily="66" charset="0"/>
                <a:cs typeface="LilyUPC" panose="020B0604020202020204" pitchFamily="34" charset="-34"/>
              </a:rPr>
              <a:t>ฉบับที่ ๕ ประจำเดือน กันยายน ๒๕๖๕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257C06D-606C-4AB7-931D-1FA984EB3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44" y="-30538"/>
            <a:ext cx="1438275" cy="1676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F755C5D-89F6-4CAD-B5BB-CD205334F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34" y="81485"/>
            <a:ext cx="1104083" cy="1316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1DCAFEB-22FB-4D0F-8F48-1BC658B3B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20" y="0"/>
            <a:ext cx="1294902" cy="1479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A3E694B7-73A3-4DE4-AA61-A6B2CE2FD39B}"/>
              </a:ext>
            </a:extLst>
          </p:cNvPr>
          <p:cNvSpPr txBox="1"/>
          <p:nvPr/>
        </p:nvSpPr>
        <p:spPr>
          <a:xfrm>
            <a:off x="1055741" y="1276588"/>
            <a:ext cx="525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หน่วยแพทย์เคลื่อนที่ พอ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r>
              <a:rPr lang="th-TH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สว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r>
              <a:rPr lang="th-TH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จังหวัดนครศรีธรรมราช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12DCD4A-0CB9-4A57-AA38-8DC01CBE0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6" y="3414056"/>
            <a:ext cx="1821102" cy="165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3443F75-F785-49F5-8A3D-D887E2134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023" y="5148118"/>
            <a:ext cx="2468740" cy="133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AB9F904-F5B9-4FF6-8A84-F4C5CE019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7" y="5071004"/>
            <a:ext cx="1868630" cy="133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982E4F65-E272-4182-A8A2-1BC28930E8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09" y="6351402"/>
            <a:ext cx="2130053" cy="137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5B956150-1BC4-4427-BD3D-A0B688966B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0866" y="5164361"/>
            <a:ext cx="2434575" cy="127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3D3AFD26-9624-4AD8-9294-BD7EFCEB93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2165" y="6450335"/>
            <a:ext cx="2249735" cy="137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97CC6D0-E619-482E-9798-1B2BE053A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570" y="3441446"/>
            <a:ext cx="2407453" cy="162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5CDAC52A-33FC-44F1-80C8-98E6D2B643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1900" y="6440169"/>
            <a:ext cx="2327611" cy="130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DE3F5CBB-8500-4717-96B1-96DD35CA02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1" y="3414055"/>
            <a:ext cx="2490010" cy="175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0C658C5A-527A-40D1-967E-6438D9087420}"/>
              </a:ext>
            </a:extLst>
          </p:cNvPr>
          <p:cNvSpPr txBox="1"/>
          <p:nvPr/>
        </p:nvSpPr>
        <p:spPr>
          <a:xfrm>
            <a:off x="397609" y="7771444"/>
            <a:ext cx="6210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วันที่ 9 กันยายน 2565 หน่วยแพทย์เคลื่อนที่ พอ.สว. จังหวัดนครศรีธรรมราช ออกปฏิบัติงานให้บริการประชาชนในพื้นที่อำเภอจุฬาภรณ์ จังหวัดนครศรีธรรมราช ณ วัดเทว</a:t>
            </a:r>
            <a:r>
              <a:rPr lang="th-TH" sz="12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สถิตย์</a:t>
            </a:r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สีมาราม (ป่าโทก) หมู่ที่ ๖ ตำบลทุ่งโพธิ์ อำเภอจุฬาภรณ์ จังหวัดนครศรีธรรมราช                           โดยมีนางเรืองอุไร บุญช่วยชูพันธุ์ รองผู้ว่าราชการจังหวัดนครศรีธรรมราช เป็นประธานในพิธี  กล่าวรายงานโดย นางมารศรี </a:t>
            </a:r>
            <a:r>
              <a:rPr lang="th-TH" sz="12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ก้</a:t>
            </a:r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วน</a:t>
            </a:r>
            <a:r>
              <a:rPr lang="th-TH" sz="12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หิ้น</a:t>
            </a:r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รองนายแพทย์สาธารณสุขจังหวัดฯ และนายดนุช นาคสง่า นายอำเภอจุฬาภรณ์กล่าวต้อนรับ   หน่วยแพทย์เคลื่อนที่ พอ.สว.                         พร้อมด้วยนายสุชาติ เกิดศิริ  นายกองค์การบริหารส่วนตำบลทุ่งโพธิ์ นางพิไลพร คงเกิด  ปลัดอบต.ทุ่งโพธิ์ หัวหน้าส่วนราชการ </a:t>
            </a:r>
          </a:p>
          <a:p>
            <a:pPr algn="thaiDist"/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ได้ไห้การต้อนรับและได้ให้บริการประชาชนในพื้นที่ ดังนี้</a:t>
            </a:r>
          </a:p>
          <a:p>
            <a:pPr algn="thaiDist"/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- ตรวจโรคทั่วไป 112 คน- ทันตกรรม 31 คน  - ตรวจทางแพทย์แผนไทย 34 คน</a:t>
            </a:r>
          </a:p>
          <a:p>
            <a:pPr algn="thaiDist"/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- ฝังเข็ม 33 คน      - กายภาพบำบัด 3 คน   - ส่งต่อ รพ.มหาราช 3 คน</a:t>
            </a:r>
          </a:p>
          <a:p>
            <a:pPr algn="thaiDist"/>
            <a:r>
              <a:rPr lang="th-TH" sz="1200" b="1" i="0" u="none" strike="noStrike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  <a:hlinkClick r:id="rId16"/>
              </a:rPr>
              <a:t>#รวมทั้งหมด</a:t>
            </a:r>
            <a:r>
              <a:rPr lang="th-TH" sz="12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213 คน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E011B3E-C378-428E-BA54-D3C059D50CA9}"/>
              </a:ext>
            </a:extLst>
          </p:cNvPr>
          <p:cNvSpPr txBox="1"/>
          <p:nvPr/>
        </p:nvSpPr>
        <p:spPr>
          <a:xfrm>
            <a:off x="117697" y="9453544"/>
            <a:ext cx="7025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Browallia New" panose="020B0604020202020204" pitchFamily="34" charset="-34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www.thungpho.go.th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Browallia New" panose="020B0604020202020204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Browallia New" panose="020B0604020202020204" pitchFamily="34" charset="-34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Browallia New" panose="020B0604020202020204" pitchFamily="34" charset="-34"/>
              </a:rPr>
              <a:t>Facebook :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Browallia New" panose="020B0604020202020204" pitchFamily="34" charset="-34"/>
              </a:rPr>
              <a:t>องค์การบริหารส่วนตำบลทุ่งโพธิ์</a:t>
            </a:r>
          </a:p>
        </p:txBody>
      </p:sp>
    </p:spTree>
    <p:extLst>
      <p:ext uri="{BB962C8B-B14F-4D97-AF65-F5344CB8AC3E}">
        <p14:creationId xmlns:p14="http://schemas.microsoft.com/office/powerpoint/2010/main" val="2530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894400C-F9C5-41EA-86CD-214953CD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38"/>
            <a:ext cx="6858000" cy="99060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067E73-FBAD-4C55-BAE9-40695B14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78" y="-30538"/>
            <a:ext cx="2243530" cy="226411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B8CBE49-11A9-437D-9FBF-EB4719A86332}"/>
              </a:ext>
            </a:extLst>
          </p:cNvPr>
          <p:cNvSpPr txBox="1"/>
          <p:nvPr/>
        </p:nvSpPr>
        <p:spPr>
          <a:xfrm>
            <a:off x="1329043" y="0"/>
            <a:ext cx="534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จดหมายข่าวประชาสัมพันธ์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B0307EA-0CB3-4562-A28D-61459EE69D3C}"/>
              </a:ext>
            </a:extLst>
          </p:cNvPr>
          <p:cNvSpPr txBox="1"/>
          <p:nvPr/>
        </p:nvSpPr>
        <p:spPr>
          <a:xfrm>
            <a:off x="2911747" y="839558"/>
            <a:ext cx="4007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องค์การบริหารส่วนตำบลทุ่งโพธิ์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2B3C211-E662-4667-A646-24D45D1673FB}"/>
              </a:ext>
            </a:extLst>
          </p:cNvPr>
          <p:cNvSpPr txBox="1"/>
          <p:nvPr/>
        </p:nvSpPr>
        <p:spPr>
          <a:xfrm>
            <a:off x="1997893" y="1340561"/>
            <a:ext cx="4738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อำเภอจุฬาภรณ์  จังหวัดนครศรีธรรมราช</a:t>
            </a:r>
          </a:p>
        </p:txBody>
      </p:sp>
    </p:spTree>
    <p:extLst>
      <p:ext uri="{BB962C8B-B14F-4D97-AF65-F5344CB8AC3E}">
        <p14:creationId xmlns:p14="http://schemas.microsoft.com/office/powerpoint/2010/main" val="321694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894400C-F9C5-41EA-86CD-214953CD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38"/>
            <a:ext cx="6858000" cy="99060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067E73-FBAD-4C55-BAE9-40695B14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78" y="-30538"/>
            <a:ext cx="2243530" cy="226411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B8CBE49-11A9-437D-9FBF-EB4719A86332}"/>
              </a:ext>
            </a:extLst>
          </p:cNvPr>
          <p:cNvSpPr txBox="1"/>
          <p:nvPr/>
        </p:nvSpPr>
        <p:spPr>
          <a:xfrm>
            <a:off x="1329043" y="0"/>
            <a:ext cx="534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จดหมายข่าวประชาสัมพันธ์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B0307EA-0CB3-4562-A28D-61459EE69D3C}"/>
              </a:ext>
            </a:extLst>
          </p:cNvPr>
          <p:cNvSpPr txBox="1"/>
          <p:nvPr/>
        </p:nvSpPr>
        <p:spPr>
          <a:xfrm>
            <a:off x="2911747" y="839558"/>
            <a:ext cx="4007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องค์การบริหารส่วนตำบลทุ่งโพธิ์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2B3C211-E662-4667-A646-24D45D1673FB}"/>
              </a:ext>
            </a:extLst>
          </p:cNvPr>
          <p:cNvSpPr txBox="1"/>
          <p:nvPr/>
        </p:nvSpPr>
        <p:spPr>
          <a:xfrm>
            <a:off x="1997893" y="1340561"/>
            <a:ext cx="4738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อำเภอจุฬาภรณ์  จังหวัดนครศรีธรรมราช</a:t>
            </a:r>
          </a:p>
        </p:txBody>
      </p:sp>
    </p:spTree>
    <p:extLst>
      <p:ext uri="{BB962C8B-B14F-4D97-AF65-F5344CB8AC3E}">
        <p14:creationId xmlns:p14="http://schemas.microsoft.com/office/powerpoint/2010/main" val="52387682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3774</TotalTime>
  <Words>237</Words>
  <Application>Microsoft Office PowerPoint</Application>
  <PresentationFormat>กระดาษ A4 (210x297 มม.)</PresentationFormat>
  <Paragraphs>17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Leelawadee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135</cp:revision>
  <cp:lastPrinted>2022-09-29T02:29:26Z</cp:lastPrinted>
  <dcterms:created xsi:type="dcterms:W3CDTF">2022-05-03T08:10:54Z</dcterms:created>
  <dcterms:modified xsi:type="dcterms:W3CDTF">2022-09-29T02:34:59Z</dcterms:modified>
</cp:coreProperties>
</file>